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9" r:id="rId1"/>
  </p:sldMasterIdLst>
  <p:notesMasterIdLst>
    <p:notesMasterId r:id="rId3"/>
  </p:notesMasterIdLst>
  <p:sldIdLst>
    <p:sldId id="295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 userDrawn="1">
          <p15:clr>
            <a:srgbClr val="A4A3A4"/>
          </p15:clr>
        </p15:guide>
        <p15:guide id="2" pos="3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B2D"/>
    <a:srgbClr val="343433"/>
    <a:srgbClr val="636462"/>
    <a:srgbClr val="7777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28"/>
  </p:normalViewPr>
  <p:slideViewPr>
    <p:cSldViewPr snapToObjects="1" showGuides="1">
      <p:cViewPr varScale="1">
        <p:scale>
          <a:sx n="131" d="100"/>
          <a:sy n="131" d="100"/>
        </p:scale>
        <p:origin x="792" y="126"/>
      </p:cViewPr>
      <p:guideLst>
        <p:guide orient="horz" pos="799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CE5A1-857B-214D-8BEE-AF65CEFCD544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31BCB-E4CC-CD41-BF0E-941D9510A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6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6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437112"/>
            <a:ext cx="7772400" cy="506437"/>
          </a:xfrm>
          <a:prstGeom prst="rect">
            <a:avLst/>
          </a:prstGeom>
        </p:spPr>
        <p:txBody>
          <a:bodyPr anchor="b"/>
          <a:lstStyle>
            <a:lvl1pPr algn="l">
              <a:defRPr sz="3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8526" y="2276873"/>
            <a:ext cx="7886700" cy="374441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900">
                <a:latin typeface="+mj-lt"/>
              </a:defRPr>
            </a:lvl1pPr>
          </a:lstStyle>
          <a:p>
            <a:r>
              <a:rPr lang="de-DE" dirty="0"/>
              <a:t>Masterfließtextformat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98526" y="1268760"/>
            <a:ext cx="7886700" cy="543595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 dirty="0"/>
              <a:t>Ort I Name I Datum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526" y="1268760"/>
            <a:ext cx="7886700" cy="471586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8526" y="2276872"/>
            <a:ext cx="7886700" cy="3672408"/>
          </a:xfrm>
          <a:prstGeom prst="rect">
            <a:avLst/>
          </a:prstGeom>
        </p:spPr>
        <p:txBody>
          <a:bodyPr/>
          <a:lstStyle>
            <a:lvl1pPr marL="342900" indent="-342900">
              <a:buFont typeface=".AppleSystemUIFont" charset="-120"/>
              <a:buChar char="»"/>
              <a:defRPr sz="1900">
                <a:latin typeface="+mj-lt"/>
              </a:defRPr>
            </a:lvl1pPr>
          </a:lstStyle>
          <a:p>
            <a:r>
              <a:rPr lang="de-DE" dirty="0"/>
              <a:t>Masterfließtextformat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/>
              <a:t>Ort I Name I Datum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158" y="1268760"/>
            <a:ext cx="7886700" cy="495125"/>
          </a:xfrm>
          <a:prstGeom prst="rect">
            <a:avLst/>
          </a:prstGeom>
        </p:spPr>
        <p:txBody>
          <a:bodyPr anchor="b"/>
          <a:lstStyle>
            <a:lvl1pPr algn="l">
              <a:defRPr sz="3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0158" y="2276872"/>
            <a:ext cx="7886700" cy="3744416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43433"/>
              </a:buClr>
              <a:buSzTx/>
              <a:buFont typeface=".AppleSystemUIFont" charset="-120"/>
              <a:buChar char="»"/>
              <a:tabLst/>
              <a:defRPr sz="1900">
                <a:solidFill>
                  <a:srgbClr val="34343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43433"/>
              </a:buClr>
              <a:buSzTx/>
              <a:buFont typeface=".AppleSystemUIFont" charset="-120"/>
              <a:buChar char="»"/>
              <a:tabLst/>
              <a:defRPr/>
            </a:pPr>
            <a:r>
              <a:rPr lang="de-DE" dirty="0"/>
              <a:t>Mastertextformat bearbeiten</a:t>
            </a:r>
          </a:p>
          <a:p>
            <a:pPr lvl="0"/>
            <a:endParaRPr lang="de-DE" dirty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43433"/>
              </a:buClr>
              <a:buSzTx/>
              <a:buFont typeface=".AppleSystemUIFont" charset="-120"/>
              <a:buChar char="»"/>
              <a:tabLst/>
              <a:defRPr/>
            </a:pPr>
            <a:r>
              <a:rPr lang="de-DE" dirty="0"/>
              <a:t>Mastertextformat bearbeiten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43433"/>
              </a:buClr>
              <a:buSzTx/>
              <a:buFont typeface=".AppleSystemUIFont" charset="-120"/>
              <a:buChar char="»"/>
              <a:tabLst/>
              <a:defRPr/>
            </a:pPr>
            <a:r>
              <a:rPr lang="de-DE" dirty="0"/>
              <a:t>Mastertextformat bearbeiten</a:t>
            </a:r>
          </a:p>
          <a:p>
            <a:pPr lvl="0"/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/>
              <a:t>Ort I Name I Datum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68760"/>
            <a:ext cx="7886700" cy="495125"/>
          </a:xfrm>
          <a:prstGeom prst="rect">
            <a:avLst/>
          </a:prstGeom>
        </p:spPr>
        <p:txBody>
          <a:bodyPr anchor="b"/>
          <a:lstStyle>
            <a:lvl1pPr algn="l">
              <a:defRPr sz="3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276872"/>
            <a:ext cx="7886700" cy="3744416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B8B2D"/>
              </a:buClr>
              <a:buSzTx/>
              <a:buFont typeface=".AppleSystemUIFont" charset="-120"/>
              <a:buChar char="»"/>
              <a:tabLst/>
              <a:defRPr sz="1900">
                <a:solidFill>
                  <a:srgbClr val="EB8B2D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Mastertextformat bearbeiten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Mastertextformat bearbeiten</a:t>
            </a:r>
          </a:p>
          <a:p>
            <a:pPr lvl="0"/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/>
              <a:t>Ort I Name I Datum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7886700" cy="543595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611560" y="2276871"/>
            <a:ext cx="3960440" cy="370841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1pPr>
            <a:lvl2pPr marL="4572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2pPr>
            <a:lvl3pPr marL="9144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3pPr>
            <a:lvl4pPr marL="13716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4pPr>
            <a:lvl5pPr marL="18288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2" hasCustomPrompt="1"/>
          </p:nvPr>
        </p:nvSpPr>
        <p:spPr>
          <a:xfrm>
            <a:off x="4788024" y="2276872"/>
            <a:ext cx="3636491" cy="37084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1pPr>
            <a:lvl2pPr marL="4572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2pPr>
            <a:lvl3pPr marL="9144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3pPr>
            <a:lvl4pPr marL="13716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4pPr>
            <a:lvl5pPr marL="18288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Objekt</a:t>
            </a:r>
          </a:p>
        </p:txBody>
      </p:sp>
      <p:sp>
        <p:nvSpPr>
          <p:cNvPr id="7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8037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31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628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43433"/>
                </a:solidFill>
                <a:latin typeface="+mj-lt"/>
              </a:defRPr>
            </a:lvl1pPr>
          </a:lstStyle>
          <a:p>
            <a:r>
              <a:rPr lang="de-DE" dirty="0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785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77" r:id="rId3"/>
    <p:sldLayoutId id="2147483662" r:id="rId4"/>
    <p:sldLayoutId id="2147483674" r:id="rId5"/>
    <p:sldLayoutId id="2147483676" r:id="rId6"/>
    <p:sldLayoutId id="214748367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8650" y="485874"/>
            <a:ext cx="5959574" cy="543595"/>
          </a:xfrm>
        </p:spPr>
        <p:txBody>
          <a:bodyPr/>
          <a:lstStyle/>
          <a:p>
            <a:r>
              <a:rPr lang="de-AT" sz="1600" b="1" dirty="0"/>
              <a:t>Österreichisches </a:t>
            </a:r>
            <a:r>
              <a:rPr lang="de-AT" sz="1600" b="1" dirty="0" err="1"/>
              <a:t>Schulstandortmonitoring</a:t>
            </a:r>
            <a:r>
              <a:rPr lang="de-AT" sz="1600" b="1" dirty="0"/>
              <a:t/>
            </a:r>
            <a:br>
              <a:rPr lang="de-AT" sz="1600" b="1" dirty="0"/>
            </a:br>
            <a:r>
              <a:rPr lang="de-AT" sz="1600" b="1" dirty="0"/>
              <a:t>Beispiel Vorarlberg</a:t>
            </a:r>
          </a:p>
        </p:txBody>
      </p:sp>
      <p:sp>
        <p:nvSpPr>
          <p:cNvPr id="7" name="Rechteck 6"/>
          <p:cNvSpPr/>
          <p:nvPr/>
        </p:nvSpPr>
        <p:spPr>
          <a:xfrm>
            <a:off x="628650" y="1050924"/>
            <a:ext cx="61930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+mj-lt"/>
              </a:rPr>
              <a:t>In Vorarlberg </a:t>
            </a:r>
            <a:r>
              <a:rPr lang="en-US" sz="1400" dirty="0" err="1">
                <a:latin typeface="+mj-lt"/>
              </a:rPr>
              <a:t>werden</a:t>
            </a:r>
            <a:r>
              <a:rPr lang="en-US" sz="1400" dirty="0">
                <a:latin typeface="+mj-lt"/>
              </a:rPr>
              <a:t> 6 </a:t>
            </a:r>
            <a:r>
              <a:rPr lang="en-US" sz="1400" dirty="0" err="1">
                <a:latin typeface="+mj-lt"/>
              </a:rPr>
              <a:t>Kläranlagen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alle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zwei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Tage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untersucht</a:t>
            </a:r>
            <a:r>
              <a:rPr lang="en-US" sz="1400" dirty="0">
                <a:latin typeface="+mj-lt"/>
              </a:rPr>
              <a:t>, </a:t>
            </a:r>
            <a:r>
              <a:rPr lang="en-US" sz="1400" dirty="0" err="1">
                <a:latin typeface="+mj-lt"/>
              </a:rPr>
              <a:t>vier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davon</a:t>
            </a:r>
            <a:r>
              <a:rPr lang="en-US" sz="1400" dirty="0">
                <a:latin typeface="+mj-lt"/>
              </a:rPr>
              <a:t> im </a:t>
            </a:r>
            <a:r>
              <a:rPr lang="en-US" sz="1400" dirty="0" err="1">
                <a:latin typeface="+mj-lt"/>
              </a:rPr>
              <a:t>Rahmen</a:t>
            </a:r>
            <a:r>
              <a:rPr lang="en-US" sz="1400" dirty="0">
                <a:latin typeface="+mj-lt"/>
              </a:rPr>
              <a:t> des Schulstandortmonitorings</a:t>
            </a:r>
            <a:r>
              <a:rPr lang="en-US" sz="1400" baseline="30000" dirty="0">
                <a:latin typeface="+mj-lt"/>
              </a:rPr>
              <a:t>1</a:t>
            </a:r>
            <a:r>
              <a:rPr lang="en-US" sz="1400" dirty="0">
                <a:latin typeface="+mj-lt"/>
              </a:rPr>
              <a:t>. Die </a:t>
            </a:r>
            <a:r>
              <a:rPr lang="en-US" sz="1400" dirty="0" err="1">
                <a:latin typeface="+mj-lt"/>
              </a:rPr>
              <a:t>Messwerte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waren</a:t>
            </a:r>
            <a:r>
              <a:rPr lang="en-US" sz="1400" dirty="0">
                <a:latin typeface="+mj-lt"/>
              </a:rPr>
              <a:t> Ende August/</a:t>
            </a:r>
            <a:r>
              <a:rPr lang="en-US" sz="1400" dirty="0" err="1">
                <a:latin typeface="+mj-lt"/>
              </a:rPr>
              <a:t>Anfang</a:t>
            </a:r>
            <a:r>
              <a:rPr lang="en-US" sz="1400" dirty="0">
                <a:latin typeface="+mj-lt"/>
              </a:rPr>
              <a:t> September </a:t>
            </a:r>
            <a:r>
              <a:rPr lang="en-US" sz="1400" dirty="0" err="1">
                <a:latin typeface="+mj-lt"/>
              </a:rPr>
              <a:t>gegenüber</a:t>
            </a:r>
            <a:r>
              <a:rPr lang="en-US" sz="1400" dirty="0">
                <a:latin typeface="+mj-lt"/>
              </a:rPr>
              <a:t> dem Sommer 2021 </a:t>
            </a:r>
            <a:r>
              <a:rPr lang="en-US" sz="1400" dirty="0" err="1">
                <a:latin typeface="+mj-lt"/>
              </a:rPr>
              <a:t>deutlich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erhöht</a:t>
            </a:r>
            <a:r>
              <a:rPr lang="en-US" sz="1400" dirty="0">
                <a:latin typeface="+mj-lt"/>
              </a:rPr>
              <a:t>, und </a:t>
            </a:r>
            <a:r>
              <a:rPr lang="en-US" sz="1400" dirty="0" err="1">
                <a:latin typeface="+mj-lt"/>
              </a:rPr>
              <a:t>sind</a:t>
            </a:r>
            <a:r>
              <a:rPr lang="en-US" sz="1400" dirty="0">
                <a:latin typeface="+mj-lt"/>
              </a:rPr>
              <a:t> in der </a:t>
            </a:r>
            <a:r>
              <a:rPr lang="en-US" sz="1400" dirty="0" err="1">
                <a:latin typeface="+mj-lt"/>
              </a:rPr>
              <a:t>Folge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leicht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gesunken</a:t>
            </a:r>
            <a:r>
              <a:rPr lang="en-US" sz="1400" dirty="0">
                <a:latin typeface="+mj-lt"/>
              </a:rPr>
              <a:t>. </a:t>
            </a:r>
            <a:r>
              <a:rPr lang="en-US" sz="1400" dirty="0" err="1">
                <a:latin typeface="+mj-lt"/>
              </a:rPr>
              <a:t>Seit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einigen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Tagen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steigen</a:t>
            </a:r>
            <a:r>
              <a:rPr lang="en-US" sz="1400" dirty="0">
                <a:latin typeface="+mj-lt"/>
              </a:rPr>
              <a:t> die </a:t>
            </a:r>
            <a:r>
              <a:rPr lang="en-US" sz="1400" dirty="0" err="1">
                <a:latin typeface="+mj-lt"/>
              </a:rPr>
              <a:t>Messwerte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wieder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leicht</a:t>
            </a:r>
            <a:r>
              <a:rPr lang="en-US" sz="1400" dirty="0">
                <a:latin typeface="+mj-lt"/>
              </a:rPr>
              <a:t>. </a:t>
            </a:r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81492064-E2CD-4974-A66A-FB2C2B2D5E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</p:spPr>
        <p:txBody>
          <a:bodyPr/>
          <a:lstStyle/>
          <a:p>
            <a:r>
              <a:rPr lang="de-DE" dirty="0"/>
              <a:t>Innsbruck 20.10.2021, Heribert Insam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2A64FDD-44F0-4E1E-8103-B29025C14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377" y="824905"/>
            <a:ext cx="1866900" cy="2733675"/>
          </a:xfrm>
          <a:prstGeom prst="rect">
            <a:avLst/>
          </a:prstGeom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437F2CD5-7546-4B77-BFCD-F2DF79AF6E2B}"/>
              </a:ext>
            </a:extLst>
          </p:cNvPr>
          <p:cNvSpPr/>
          <p:nvPr/>
        </p:nvSpPr>
        <p:spPr>
          <a:xfrm>
            <a:off x="7414642" y="1484784"/>
            <a:ext cx="201500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A3868DAA-8B8A-4E9A-A5EB-70D3CDDC6FBD}"/>
              </a:ext>
            </a:extLst>
          </p:cNvPr>
          <p:cNvSpPr/>
          <p:nvPr/>
        </p:nvSpPr>
        <p:spPr>
          <a:xfrm>
            <a:off x="7365542" y="1250399"/>
            <a:ext cx="201500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DBFDF085-E0D2-4827-86EF-7E8E7EB38C2C}"/>
              </a:ext>
            </a:extLst>
          </p:cNvPr>
          <p:cNvSpPr/>
          <p:nvPr/>
        </p:nvSpPr>
        <p:spPr>
          <a:xfrm>
            <a:off x="7134043" y="1853208"/>
            <a:ext cx="201500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37FBC3C6-24C8-4C8A-B45C-D523072806C1}"/>
              </a:ext>
            </a:extLst>
          </p:cNvPr>
          <p:cNvSpPr/>
          <p:nvPr/>
        </p:nvSpPr>
        <p:spPr>
          <a:xfrm>
            <a:off x="7517942" y="2305658"/>
            <a:ext cx="201500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53D8C10-F27A-448A-9B13-22FEF1B734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360"/>
          <a:stretch/>
        </p:blipFill>
        <p:spPr>
          <a:xfrm>
            <a:off x="7961011" y="3614001"/>
            <a:ext cx="643437" cy="58813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2907E077-F510-4A8D-9616-9A6EDD0E75CB}"/>
              </a:ext>
            </a:extLst>
          </p:cNvPr>
          <p:cNvSpPr txBox="1"/>
          <p:nvPr/>
        </p:nvSpPr>
        <p:spPr>
          <a:xfrm>
            <a:off x="6839073" y="3599395"/>
            <a:ext cx="880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/>
              <a:t>Risikostufen</a:t>
            </a:r>
            <a:endParaRPr lang="en-US" sz="110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1F03B5C9-1D72-4E3C-92D3-2F9A4314C9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629" y="5591377"/>
            <a:ext cx="8316416" cy="390510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EC8983AE-53B5-4D24-BFD1-CA0EBE00C4F9}"/>
              </a:ext>
            </a:extLst>
          </p:cNvPr>
          <p:cNvSpPr/>
          <p:nvPr/>
        </p:nvSpPr>
        <p:spPr>
          <a:xfrm>
            <a:off x="896694" y="5139102"/>
            <a:ext cx="26953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Dashboard Land Vorarlberg</a:t>
            </a:r>
          </a:p>
          <a:p>
            <a:r>
              <a:rPr lang="en-US" sz="900" dirty="0"/>
              <a:t>https://vorarlberg.at/-/covid-19-abwasser-monitoring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F95A67B-B157-464A-B875-EC3EBCF7B7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385" b="5956"/>
          <a:stretch/>
        </p:blipFill>
        <p:spPr>
          <a:xfrm>
            <a:off x="768902" y="2256385"/>
            <a:ext cx="4898266" cy="2756792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ADCF0733-F04A-4D8C-99F3-60D2774A690A}"/>
              </a:ext>
            </a:extLst>
          </p:cNvPr>
          <p:cNvSpPr/>
          <p:nvPr/>
        </p:nvSpPr>
        <p:spPr>
          <a:xfrm>
            <a:off x="4716016" y="3198502"/>
            <a:ext cx="14992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err="1">
                <a:solidFill>
                  <a:prstClr val="black"/>
                </a:solidFill>
                <a:latin typeface="Calibri Light" panose="020F0302020204030204"/>
              </a:rPr>
              <a:t>Daten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en-US" sz="800" dirty="0" err="1">
                <a:solidFill>
                  <a:prstClr val="black"/>
                </a:solidFill>
                <a:latin typeface="Calibri Light" panose="020F0302020204030204"/>
              </a:rPr>
              <a:t>aus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en-US" sz="800" dirty="0" err="1">
                <a:solidFill>
                  <a:prstClr val="black"/>
                </a:solidFill>
                <a:latin typeface="Calibri Light" panose="020F0302020204030204"/>
              </a:rPr>
              <a:t>einer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en-US" sz="800" dirty="0" err="1">
                <a:solidFill>
                  <a:prstClr val="black"/>
                </a:solidFill>
                <a:latin typeface="Calibri Light" panose="020F0302020204030204"/>
              </a:rPr>
              <a:t>Kooperation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/>
              </a:rPr>
              <a:t> der Universität Innsbruck und des </a:t>
            </a:r>
            <a:r>
              <a:rPr lang="en-US" sz="800" dirty="0" err="1">
                <a:solidFill>
                  <a:prstClr val="black"/>
                </a:solidFill>
                <a:latin typeface="Calibri Light" panose="020F0302020204030204"/>
              </a:rPr>
              <a:t>Umweltinstituts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/>
              </a:rPr>
              <a:t> des </a:t>
            </a:r>
            <a:r>
              <a:rPr lang="en-US" sz="800" dirty="0" err="1">
                <a:solidFill>
                  <a:prstClr val="black"/>
                </a:solidFill>
                <a:latin typeface="Calibri Light" panose="020F0302020204030204"/>
              </a:rPr>
              <a:t>Landes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/>
              </a:rPr>
              <a:t> Vorarlberg (Dr. Christoph Scheffknecht) im </a:t>
            </a:r>
            <a:r>
              <a:rPr lang="en-US" sz="800" dirty="0" err="1">
                <a:solidFill>
                  <a:prstClr val="black"/>
                </a:solidFill>
                <a:latin typeface="Calibri Light" panose="020F0302020204030204"/>
              </a:rPr>
              <a:t>Rahmen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/>
              </a:rPr>
              <a:t> des </a:t>
            </a:r>
            <a:r>
              <a:rPr lang="en-US" sz="800" dirty="0" err="1">
                <a:solidFill>
                  <a:prstClr val="black"/>
                </a:solidFill>
                <a:latin typeface="Calibri Light" panose="020F0302020204030204"/>
              </a:rPr>
              <a:t>Schulstandortmonitorings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113828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91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.AppleSystemUIFont</vt:lpstr>
      <vt:lpstr>Arial</vt:lpstr>
      <vt:lpstr>Calibri</vt:lpstr>
      <vt:lpstr>Calibri Light</vt:lpstr>
      <vt:lpstr>Office-Design</vt:lpstr>
      <vt:lpstr>Österreichisches Schulstandortmonitoring Beispiel Vorarlberg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Office-Anwender</dc:creator>
  <cp:lastModifiedBy>Knob Debora</cp:lastModifiedBy>
  <cp:revision>194</cp:revision>
  <dcterms:created xsi:type="dcterms:W3CDTF">2017-06-06T07:41:45Z</dcterms:created>
  <dcterms:modified xsi:type="dcterms:W3CDTF">2021-10-21T05:14:58Z</dcterms:modified>
</cp:coreProperties>
</file>